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72" r:id="rId5"/>
    <p:sldId id="263" r:id="rId6"/>
    <p:sldId id="264" r:id="rId7"/>
    <p:sldId id="258" r:id="rId8"/>
    <p:sldId id="259" r:id="rId9"/>
    <p:sldId id="260" r:id="rId10"/>
    <p:sldId id="261" r:id="rId11"/>
    <p:sldId id="262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10" name="Picture 2" descr="C:\Users\Tilen\Downloads\EU_Emblem (2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4762" y="116632"/>
            <a:ext cx="1440160" cy="48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14E84C-BC18-4CBF-8D96-A3FA8D2E29F7}" type="datetimeFigureOut">
              <a:rPr lang="sl-SI" smtClean="0"/>
              <a:pPr/>
              <a:t>6.11.2015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053FCF-8AE7-4AF9-96D6-2140A85E2B3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11" name="Picture 2" descr="C:\Users\Tilen\Downloads\EU_Emblem (2)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09044"/>
            <a:ext cx="1440160" cy="48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-UUv9VUG4Jc&amp;authuser=0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QUADCOPTER</a:t>
            </a:r>
            <a:br>
              <a:rPr lang="sl-SI" dirty="0" smtClean="0"/>
            </a:br>
            <a:r>
              <a:rPr lang="sl-SI" dirty="0" smtClean="0"/>
              <a:t>PRESENTATION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573016"/>
            <a:ext cx="6480048" cy="2232248"/>
          </a:xfrm>
        </p:spPr>
        <p:txBody>
          <a:bodyPr/>
          <a:lstStyle/>
          <a:p>
            <a:r>
              <a:rPr lang="sl-SI" dirty="0" err="1" smtClean="0"/>
              <a:t>Author</a:t>
            </a:r>
            <a:r>
              <a:rPr lang="sl-SI" dirty="0" smtClean="0"/>
              <a:t>: Tilen Mavri</a:t>
            </a:r>
          </a:p>
          <a:p>
            <a:r>
              <a:rPr lang="sl-SI" dirty="0" err="1" smtClean="0"/>
              <a:t>Erasmus</a:t>
            </a:r>
            <a:r>
              <a:rPr lang="sl-SI" dirty="0" smtClean="0"/>
              <a:t>+ </a:t>
            </a:r>
            <a:r>
              <a:rPr lang="sl-SI" dirty="0" err="1" smtClean="0"/>
              <a:t>project</a:t>
            </a:r>
            <a:r>
              <a:rPr lang="sl-SI" dirty="0" smtClean="0"/>
              <a:t> </a:t>
            </a:r>
            <a:r>
              <a:rPr lang="sl-SI" dirty="0" err="1" smtClean="0"/>
              <a:t>Airnet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166074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7529264" cy="5937523"/>
          </a:xfrm>
        </p:spPr>
        <p:txBody>
          <a:bodyPr/>
          <a:lstStyle/>
          <a:p>
            <a:r>
              <a:rPr lang="sl-SI" dirty="0" smtClean="0"/>
              <a:t>Parrot AR.Drone is a small radio contolled quadcopter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700808"/>
            <a:ext cx="741682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722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7529264" cy="5865515"/>
          </a:xfrm>
        </p:spPr>
        <p:txBody>
          <a:bodyPr/>
          <a:lstStyle/>
          <a:p>
            <a:r>
              <a:rPr lang="sl-SI" dirty="0" smtClean="0"/>
              <a:t>Nixie is a small camera-equipped</a:t>
            </a:r>
            <a:r>
              <a:rPr lang="en-GB" dirty="0" smtClean="0"/>
              <a:t> d</a:t>
            </a:r>
            <a:r>
              <a:rPr lang="sl-SI" dirty="0" smtClean="0"/>
              <a:t>rone </a:t>
            </a:r>
            <a:r>
              <a:rPr lang="sl-SI" dirty="0"/>
              <a:t>that can be worn as a wrist </a:t>
            </a:r>
            <a:r>
              <a:rPr lang="sl-SI" dirty="0" smtClean="0"/>
              <a:t>band</a:t>
            </a:r>
            <a:r>
              <a:rPr lang="en-GB" dirty="0" smtClean="0"/>
              <a:t> 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628800"/>
            <a:ext cx="756084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687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VORTEX RING STATE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subject to normal rotorcraft </a:t>
            </a:r>
            <a:r>
              <a:rPr lang="sl-SI" dirty="0" smtClean="0"/>
              <a:t>aerodynamics</a:t>
            </a:r>
            <a:endParaRPr lang="en-GB" dirty="0" smtClean="0"/>
          </a:p>
          <a:p>
            <a:r>
              <a:rPr lang="en-GB" dirty="0" smtClean="0"/>
              <a:t>Forward flight</a:t>
            </a:r>
          </a:p>
          <a:p>
            <a:r>
              <a:rPr lang="en-GB" dirty="0" err="1" smtClean="0"/>
              <a:t>Upflow</a:t>
            </a:r>
            <a:endParaRPr lang="en-GB" dirty="0" smtClean="0"/>
          </a:p>
          <a:p>
            <a:r>
              <a:rPr lang="en-GB" dirty="0" smtClean="0"/>
              <a:t>Descent</a:t>
            </a:r>
          </a:p>
          <a:p>
            <a:r>
              <a:rPr lang="sl-SI" dirty="0"/>
              <a:t>The failure of a helicopter pilot to recognize and react to the condition can lead to high descent rates and impact with terrain.</a:t>
            </a:r>
            <a:endParaRPr lang="en-GB" dirty="0" smtClean="0"/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28810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23528" y="5715000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hlinkClick r:id="rId2"/>
              </a:rPr>
              <a:t>https://www.youtube.com/watch?v=-</a:t>
            </a:r>
            <a:r>
              <a:rPr lang="sl-SI" dirty="0" smtClean="0">
                <a:hlinkClick r:id="rId2"/>
              </a:rPr>
              <a:t>UUv9VUG4Jc&amp;authuser=0</a:t>
            </a:r>
            <a:r>
              <a:rPr lang="sl-SI" dirty="0" smtClean="0"/>
              <a:t> </a:t>
            </a:r>
            <a:endParaRPr lang="sl-SI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620688"/>
            <a:ext cx="8207375" cy="502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86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FLYING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 thrust</a:t>
            </a:r>
            <a:r>
              <a:rPr lang="en-GB" dirty="0" smtClean="0"/>
              <a:t> and torque</a:t>
            </a:r>
            <a:endParaRPr lang="sl-SI" dirty="0" smtClean="0"/>
          </a:p>
          <a:p>
            <a:r>
              <a:rPr lang="en-GB" dirty="0"/>
              <a:t>a</a:t>
            </a:r>
            <a:r>
              <a:rPr lang="en-GB" dirty="0" smtClean="0"/>
              <a:t> drag force</a:t>
            </a:r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3284984"/>
            <a:ext cx="3168352" cy="287591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3284984"/>
            <a:ext cx="3168352" cy="287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0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7529264" cy="5793507"/>
          </a:xfrm>
        </p:spPr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36576" indent="0" algn="ctr">
              <a:buNone/>
            </a:pPr>
            <a:r>
              <a:rPr lang="sl-SI" dirty="0" smtClean="0"/>
              <a:t>THANK YOU FOR YOUR </a:t>
            </a:r>
            <a:r>
              <a:rPr lang="en-GB" dirty="0" smtClean="0"/>
              <a:t>ATTENTION!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40070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SUMMARY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Our intention was to create a flying quadcopter</a:t>
            </a:r>
            <a:endParaRPr lang="en-GB" dirty="0" smtClean="0"/>
          </a:p>
          <a:p>
            <a:r>
              <a:rPr lang="en-GB" dirty="0" smtClean="0"/>
              <a:t>Basic equipment</a:t>
            </a:r>
          </a:p>
          <a:p>
            <a:r>
              <a:rPr lang="en-GB" dirty="0"/>
              <a:t>C</a:t>
            </a:r>
            <a:r>
              <a:rPr lang="sl-SI" dirty="0" smtClean="0"/>
              <a:t>omputer-plate </a:t>
            </a:r>
            <a:r>
              <a:rPr lang="sl-SI" dirty="0"/>
              <a:t>(DJI Naza)</a:t>
            </a:r>
            <a:endParaRPr lang="sl-SI" dirty="0" smtClean="0"/>
          </a:p>
          <a:p>
            <a:r>
              <a:rPr lang="sl-SI" dirty="0" smtClean="0"/>
              <a:t>On Nazo it </a:t>
            </a:r>
            <a:r>
              <a:rPr lang="en-GB" dirty="0" err="1" smtClean="0"/>
              <a:t>i</a:t>
            </a:r>
            <a:r>
              <a:rPr lang="sl-SI" dirty="0" smtClean="0"/>
              <a:t>s connected to the GPS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28538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PROJECT IDEA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Both </a:t>
            </a:r>
            <a:r>
              <a:rPr lang="sl-SI" dirty="0" smtClean="0"/>
              <a:t>of us are interested in electrical engineering</a:t>
            </a:r>
          </a:p>
          <a:p>
            <a:r>
              <a:rPr lang="sl-SI" dirty="0" smtClean="0"/>
              <a:t>At first we wanted to creat a radio-guided aircraft</a:t>
            </a:r>
            <a:endParaRPr lang="en-GB" dirty="0" smtClean="0"/>
          </a:p>
          <a:p>
            <a:r>
              <a:rPr lang="en-GB" dirty="0" smtClean="0"/>
              <a:t>Quadcopter – a bigger challenge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="" val="147413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FACTS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This quadcopter which will be made, </a:t>
            </a:r>
            <a:r>
              <a:rPr lang="en-US" dirty="0" smtClean="0"/>
              <a:t>will be used for measuring of different harmful gases</a:t>
            </a:r>
            <a:r>
              <a:rPr lang="sl-SI" dirty="0" smtClean="0"/>
              <a:t> and for taking some good pictures from the air.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="" val="23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ME</a:t>
            </a:r>
            <a:r>
              <a:rPr lang="en-GB" dirty="0" smtClean="0"/>
              <a:t>CHANICS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the frame, propellers and the electric </a:t>
            </a:r>
            <a:r>
              <a:rPr lang="sl-SI" dirty="0" smtClean="0"/>
              <a:t>motors</a:t>
            </a:r>
            <a:endParaRPr lang="en-GB" dirty="0" smtClean="0"/>
          </a:p>
          <a:p>
            <a:r>
              <a:rPr lang="sl-SI" dirty="0"/>
              <a:t>carbon fiber composites have become a very common solution for the body of the </a:t>
            </a:r>
            <a:r>
              <a:rPr lang="sl-SI" dirty="0" smtClean="0"/>
              <a:t>copters</a:t>
            </a:r>
            <a:endParaRPr lang="en-GB" dirty="0" smtClean="0"/>
          </a:p>
          <a:p>
            <a:r>
              <a:rPr lang="en-GB" dirty="0" smtClean="0"/>
              <a:t>The electrical components: </a:t>
            </a:r>
            <a:r>
              <a:rPr lang="sl-SI" dirty="0"/>
              <a:t>electronic speed control module, on-board computer or controller board, and battery. 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02415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313" y="645124"/>
            <a:ext cx="8208143" cy="544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92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TYPES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The Bell Boeing Quad TiltRotor concept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2522851"/>
            <a:ext cx="777686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820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7457256" cy="5865515"/>
          </a:xfrm>
        </p:spPr>
        <p:txBody>
          <a:bodyPr/>
          <a:lstStyle/>
          <a:p>
            <a:r>
              <a:rPr lang="sl-SI" dirty="0" smtClean="0"/>
              <a:t>Parrot AR.Drone 2.0 take-off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2023" y="1556792"/>
            <a:ext cx="712879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87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7601272" cy="5865515"/>
          </a:xfrm>
        </p:spPr>
        <p:txBody>
          <a:bodyPr/>
          <a:lstStyle/>
          <a:p>
            <a:r>
              <a:rPr lang="sl-SI" dirty="0" smtClean="0"/>
              <a:t>AerioQuad and ArduCopter are open-source 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844824"/>
            <a:ext cx="655272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81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</TotalTime>
  <Words>222</Words>
  <Application>Microsoft Office PowerPoint</Application>
  <PresentationFormat>Diaprojekcija na zaslonu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Technic</vt:lpstr>
      <vt:lpstr>    QUADCOPTER PRESENTATION</vt:lpstr>
      <vt:lpstr>SUMMARY</vt:lpstr>
      <vt:lpstr>PROJECT IDEA</vt:lpstr>
      <vt:lpstr>FACTS</vt:lpstr>
      <vt:lpstr>MECHANICS</vt:lpstr>
      <vt:lpstr>Diapozitiv 6</vt:lpstr>
      <vt:lpstr>TYPES</vt:lpstr>
      <vt:lpstr>Diapozitiv 8</vt:lpstr>
      <vt:lpstr>Diapozitiv 9</vt:lpstr>
      <vt:lpstr>Diapozitiv 10</vt:lpstr>
      <vt:lpstr>Diapozitiv 11</vt:lpstr>
      <vt:lpstr>VORTEX RING STATE</vt:lpstr>
      <vt:lpstr>https://www.youtube.com/watch?v=-UUv9VUG4Jc&amp;authuser=0 </vt:lpstr>
      <vt:lpstr>FLYING</vt:lpstr>
      <vt:lpstr>Diapozitiv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QUADCOPTER PRESENTATION</dc:title>
  <dc:creator>Tilen</dc:creator>
  <cp:lastModifiedBy>PhenomX3</cp:lastModifiedBy>
  <cp:revision>12</cp:revision>
  <dcterms:created xsi:type="dcterms:W3CDTF">2015-11-05T18:52:53Z</dcterms:created>
  <dcterms:modified xsi:type="dcterms:W3CDTF">2015-11-06T16:49:37Z</dcterms:modified>
</cp:coreProperties>
</file>