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8" r:id="rId3"/>
    <p:sldId id="259" r:id="rId4"/>
    <p:sldId id="260" r:id="rId5"/>
    <p:sldId id="261" r:id="rId6"/>
  </p:sldIdLst>
  <p:sldSz cx="12192000" cy="6858000"/>
  <p:notesSz cx="6858000" cy="9144000"/>
  <p:defaultTextStyle>
    <a:defPPr>
      <a:defRPr lang="sl-S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16" autoAdjust="0"/>
    <p:restoredTop sz="94660"/>
  </p:normalViewPr>
  <p:slideViewPr>
    <p:cSldViewPr snapToGrid="0">
      <p:cViewPr varScale="1">
        <p:scale>
          <a:sx n="76" d="100"/>
          <a:sy n="76" d="100"/>
        </p:scale>
        <p:origin x="126" y="82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 useBgFill="1">
        <p:nvSpPr>
          <p:cNvPr id="12" name="Freeform 11"/>
          <p:cNvSpPr/>
          <p:nvPr/>
        </p:nvSpPr>
        <p:spPr>
          <a:xfrm>
            <a:off x="-15875" y="0"/>
            <a:ext cx="11683810" cy="6588125"/>
          </a:xfrm>
          <a:custGeom>
            <a:avLst/>
            <a:gdLst/>
            <a:ahLst/>
            <a:cxnLst/>
            <a:rect l="l" t="t" r="r" b="b"/>
            <a:pathLst>
              <a:path w="11683810" h="6588125">
                <a:moveTo>
                  <a:pt x="0" y="0"/>
                </a:moveTo>
                <a:lnTo>
                  <a:pt x="11318691" y="0"/>
                </a:lnTo>
                <a:lnTo>
                  <a:pt x="11683810" y="5976938"/>
                </a:lnTo>
                <a:lnTo>
                  <a:pt x="15875" y="6588125"/>
                </a:lnTo>
                <a:cubicBezTo>
                  <a:pt x="10583" y="4386792"/>
                  <a:pt x="5292" y="2185458"/>
                  <a:pt x="0" y="0"/>
                </a:cubicBezTo>
                <a:close/>
              </a:path>
            </a:pathLst>
          </a:custGeom>
          <a:ln>
            <a:noFill/>
          </a:ln>
          <a:effectLst>
            <a:outerShdw blurRad="101600" dist="152400" dir="4380000" algn="tl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" name="Freeform 13"/>
          <p:cNvSpPr/>
          <p:nvPr/>
        </p:nvSpPr>
        <p:spPr>
          <a:xfrm>
            <a:off x="0" y="4282257"/>
            <a:ext cx="11329257" cy="2028845"/>
          </a:xfrm>
          <a:custGeom>
            <a:avLst/>
            <a:gdLst/>
            <a:ahLst/>
            <a:cxnLst/>
            <a:rect l="l" t="t" r="r" b="b"/>
            <a:pathLst>
              <a:path w="11329257" h="2028845">
                <a:moveTo>
                  <a:pt x="0" y="588520"/>
                </a:moveTo>
                <a:lnTo>
                  <a:pt x="11244075" y="0"/>
                </a:lnTo>
                <a:lnTo>
                  <a:pt x="11329257" y="1424838"/>
                </a:lnTo>
                <a:lnTo>
                  <a:pt x="0" y="2028845"/>
                </a:lnTo>
                <a:lnTo>
                  <a:pt x="0" y="58852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6" name="Freeform 25"/>
          <p:cNvSpPr/>
          <p:nvPr/>
        </p:nvSpPr>
        <p:spPr>
          <a:xfrm>
            <a:off x="0" y="0"/>
            <a:ext cx="8719579" cy="456877"/>
          </a:xfrm>
          <a:custGeom>
            <a:avLst/>
            <a:gdLst/>
            <a:ahLst/>
            <a:cxnLst/>
            <a:rect l="l" t="t" r="r" b="b"/>
            <a:pathLst>
              <a:path w="8719579" h="456877">
                <a:moveTo>
                  <a:pt x="0" y="0"/>
                </a:moveTo>
                <a:lnTo>
                  <a:pt x="8719579" y="0"/>
                </a:lnTo>
                <a:lnTo>
                  <a:pt x="0" y="456877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5" name="Freeform 14"/>
          <p:cNvSpPr/>
          <p:nvPr/>
        </p:nvSpPr>
        <p:spPr>
          <a:xfrm rot="21420000">
            <a:off x="-161800" y="293317"/>
            <a:ext cx="11367116" cy="5751804"/>
          </a:xfrm>
          <a:custGeom>
            <a:avLst/>
            <a:gdLst/>
            <a:ahLst/>
            <a:cxnLst/>
            <a:rect l="l" t="t" r="r" b="b"/>
            <a:pathLst>
              <a:path w="11367116" h="5751804">
                <a:moveTo>
                  <a:pt x="11346705" y="0"/>
                </a:moveTo>
                <a:cubicBezTo>
                  <a:pt x="11353509" y="1915114"/>
                  <a:pt x="11360312" y="3830229"/>
                  <a:pt x="11367116" y="5745343"/>
                </a:cubicBezTo>
                <a:lnTo>
                  <a:pt x="0" y="5751804"/>
                </a:lnTo>
              </a:path>
            </a:pathLst>
          </a:custGeom>
          <a:ln w="82550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1420000">
            <a:off x="891201" y="662656"/>
            <a:ext cx="9755187" cy="2766528"/>
          </a:xfrm>
        </p:spPr>
        <p:txBody>
          <a:bodyPr anchor="b">
            <a:normAutofit/>
          </a:bodyPr>
          <a:lstStyle>
            <a:lvl1pPr algn="r">
              <a:defRPr sz="8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21420000">
            <a:off x="983062" y="3505209"/>
            <a:ext cx="9755187" cy="550333"/>
          </a:xfrm>
        </p:spPr>
        <p:txBody>
          <a:bodyPr anchor="t">
            <a:noAutofit/>
          </a:bodyPr>
          <a:lstStyle>
            <a:lvl1pPr marL="0" indent="0" algn="r">
              <a:buNone/>
              <a:defRPr sz="28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21420000">
            <a:off x="4948541" y="4578463"/>
            <a:ext cx="6143653" cy="1163112"/>
          </a:xfrm>
        </p:spPr>
        <p:txBody>
          <a:bodyPr/>
          <a:lstStyle>
            <a:lvl1pPr algn="ctr">
              <a:defRPr sz="54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2D0B2909-3A0B-460F-AE07-683173A989D6}" type="datetimeFigureOut">
              <a:rPr lang="sl-SI" smtClean="0"/>
              <a:t>6.11.2015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21420000">
            <a:off x="-5560" y="4883024"/>
            <a:ext cx="4047239" cy="1195538"/>
          </a:xfrm>
        </p:spPr>
        <p:txBody>
          <a:bodyPr vert="horz" lIns="91440" tIns="45720" rIns="91440" bIns="45720" rtlCol="0" anchor="ctr"/>
          <a:lstStyle>
            <a:lvl1pPr algn="r">
              <a:defRPr lang="en-US" sz="5400" dirty="0"/>
            </a:lvl1pPr>
          </a:lstStyle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21420000">
            <a:off x="9851758" y="3832648"/>
            <a:ext cx="907186" cy="498470"/>
          </a:xfrm>
        </p:spPr>
        <p:txBody>
          <a:bodyPr/>
          <a:lstStyle>
            <a:lvl1pPr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9507ECD3-6FAE-4306-B412-C0F4E206FEA2}" type="slidenum">
              <a:rPr lang="sl-SI" smtClean="0"/>
              <a:t>‹#›</a:t>
            </a:fld>
            <a:endParaRPr lang="sl-SI"/>
          </a:p>
        </p:txBody>
      </p:sp>
      <p:sp>
        <p:nvSpPr>
          <p:cNvPr id="25" name="5-Point Star 24"/>
          <p:cNvSpPr/>
          <p:nvPr/>
        </p:nvSpPr>
        <p:spPr>
          <a:xfrm rot="21420000">
            <a:off x="4221385" y="5111356"/>
            <a:ext cx="515386" cy="515386"/>
          </a:xfrm>
          <a:prstGeom prst="star5">
            <a:avLst>
              <a:gd name="adj" fmla="val 26693"/>
              <a:gd name="hf" fmla="val 105146"/>
              <a:gd name="vf" fmla="val 110557"/>
            </a:avLst>
          </a:prstGeom>
          <a:solidFill>
            <a:schemeClr val="tx1">
              <a:alpha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0443575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106333"/>
            <a:ext cx="10394708" cy="58884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5801" y="685799"/>
            <a:ext cx="10392513" cy="319490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80" y="4702923"/>
            <a:ext cx="10394728" cy="682472"/>
          </a:xfrm>
        </p:spPr>
        <p:txBody>
          <a:bodyPr anchor="t"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0B2909-3A0B-460F-AE07-683173A989D6}" type="datetimeFigureOut">
              <a:rPr lang="sl-SI" smtClean="0"/>
              <a:t>6.11.2015</a:t>
            </a:fld>
            <a:endParaRPr 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07ECD3-6FAE-4306-B412-C0F4E206FEA2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270720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902" cy="3194903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79" y="4106333"/>
            <a:ext cx="10394729" cy="127360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0B2909-3A0B-460F-AE07-683173A989D6}" type="datetimeFigureOut">
              <a:rPr lang="sl-SI" smtClean="0"/>
              <a:t>6.11.2015</a:t>
            </a:fld>
            <a:endParaRPr 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07ECD3-6FAE-4306-B412-C0F4E206FEA2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48219047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1732" y="685800"/>
            <a:ext cx="9525020" cy="2916704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550264" y="3610032"/>
            <a:ext cx="8667956" cy="377768"/>
          </a:xfrm>
        </p:spPr>
        <p:txBody>
          <a:bodyPr anchor="t">
            <a:normAutofit/>
          </a:bodyPr>
          <a:lstStyle>
            <a:lvl1pPr marL="0" indent="0" algn="r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4106334"/>
            <a:ext cx="10396882" cy="1268252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0B2909-3A0B-460F-AE07-683173A989D6}" type="datetimeFigureOut">
              <a:rPr lang="sl-SI" smtClean="0"/>
              <a:t>6.11.2015</a:t>
            </a:fld>
            <a:endParaRPr 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07ECD3-6FAE-4306-B412-C0F4E206FEA2}" type="slidenum">
              <a:rPr lang="sl-SI" smtClean="0"/>
              <a:t>‹#›</a:t>
            </a:fld>
            <a:endParaRPr lang="sl-SI"/>
          </a:p>
        </p:txBody>
      </p:sp>
      <p:sp>
        <p:nvSpPr>
          <p:cNvPr id="13" name="TextBox 12"/>
          <p:cNvSpPr txBox="1"/>
          <p:nvPr/>
        </p:nvSpPr>
        <p:spPr>
          <a:xfrm>
            <a:off x="685801" y="89262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473083" y="292282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83182265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723854"/>
            <a:ext cx="10394707" cy="2511835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4247468"/>
            <a:ext cx="10394707" cy="114064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0B2909-3A0B-460F-AE07-683173A989D6}" type="datetimeFigureOut">
              <a:rPr lang="sl-SI" smtClean="0"/>
              <a:t>6.11.2015</a:t>
            </a:fld>
            <a:endParaRPr 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07ECD3-6FAE-4306-B412-C0F4E206FEA2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409913282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802" y="685800"/>
            <a:ext cx="10394706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802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462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234621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70380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770380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0B2909-3A0B-460F-AE07-683173A989D6}" type="datetimeFigureOut">
              <a:rPr lang="sl-SI" smtClean="0"/>
              <a:t>6.11.2015</a:t>
            </a:fld>
            <a:endParaRPr lang="sl-SI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07ECD3-6FAE-4306-B412-C0F4E206FEA2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407855445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9184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5780" y="2063395"/>
            <a:ext cx="3310128" cy="1536725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91840" y="4389287"/>
            <a:ext cx="3310128" cy="98529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741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235999" y="2063395"/>
            <a:ext cx="3310128" cy="1535237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235999" y="4389286"/>
            <a:ext cx="3310128" cy="98530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68944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768819" y="2063394"/>
            <a:ext cx="3310128" cy="1537196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768819" y="4389284"/>
            <a:ext cx="3310128" cy="985302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0B2909-3A0B-460F-AE07-683173A989D6}" type="datetimeFigureOut">
              <a:rPr lang="sl-SI" smtClean="0"/>
              <a:t>6.11.2015</a:t>
            </a:fld>
            <a:endParaRPr lang="sl-SI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07ECD3-6FAE-4306-B412-C0F4E206FEA2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34971951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2063396"/>
            <a:ext cx="10394707" cy="3311190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0B2909-3A0B-460F-AE07-683173A989D6}" type="datetimeFigureOut">
              <a:rPr lang="sl-SI" smtClean="0"/>
              <a:t>6.11.2015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07ECD3-6FAE-4306-B412-C0F4E206FEA2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71048251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15862" y="685800"/>
            <a:ext cx="2264646" cy="4688785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685800"/>
            <a:ext cx="7904431" cy="4688785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0B2909-3A0B-460F-AE07-683173A989D6}" type="datetimeFigureOut">
              <a:rPr lang="sl-SI" smtClean="0"/>
              <a:t>6.11.2015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07ECD3-6FAE-4306-B412-C0F4E206FEA2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4862513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10394707" cy="331118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0B2909-3A0B-460F-AE07-683173A989D6}" type="datetimeFigureOut">
              <a:rPr lang="sl-SI" smtClean="0"/>
              <a:t>6.11.2015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07ECD3-6FAE-4306-B412-C0F4E206FEA2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4966180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3193487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3742267"/>
            <a:ext cx="10394707" cy="1639614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0B2909-3A0B-460F-AE07-683173A989D6}" type="datetimeFigureOut">
              <a:rPr lang="sl-SI" smtClean="0"/>
              <a:t>6.11.2015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07ECD3-6FAE-4306-B412-C0F4E206FEA2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0081927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814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5088714" cy="3311189"/>
          </a:xfrm>
        </p:spPr>
        <p:txBody>
          <a:bodyPr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5993971" y="2063396"/>
            <a:ext cx="5086538" cy="3311189"/>
          </a:xfrm>
        </p:spPr>
        <p:txBody>
          <a:bodyPr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0B2909-3A0B-460F-AE07-683173A989D6}" type="datetimeFigureOut">
              <a:rPr lang="sl-SI" smtClean="0"/>
              <a:t>6.11.2015</a:t>
            </a:fld>
            <a:endParaRPr 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07ECD3-6FAE-4306-B412-C0F4E206FEA2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7676390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115814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8356" y="2063396"/>
            <a:ext cx="4856158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685802" y="2861733"/>
            <a:ext cx="5088712" cy="2512852"/>
          </a:xfrm>
        </p:spPr>
        <p:txBody>
          <a:bodyPr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8191" y="2063396"/>
            <a:ext cx="4864491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5993969" y="2861733"/>
            <a:ext cx="5088713" cy="2512852"/>
          </a:xfrm>
        </p:spPr>
        <p:txBody>
          <a:bodyPr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0B2909-3A0B-460F-AE07-683173A989D6}" type="datetimeFigureOut">
              <a:rPr lang="sl-SI" smtClean="0"/>
              <a:t>6.11.2015</a:t>
            </a:fld>
            <a:endParaRPr lang="sl-SI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07ECD3-6FAE-4306-B412-C0F4E206FEA2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676136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0B2909-3A0B-460F-AE07-683173A989D6}" type="datetimeFigureOut">
              <a:rPr lang="sl-SI" smtClean="0"/>
              <a:t>6.11.2015</a:t>
            </a:fld>
            <a:endParaRPr lang="sl-SI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07ECD3-6FAE-4306-B412-C0F4E206FEA2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3645813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0B2909-3A0B-460F-AE07-683173A989D6}" type="datetimeFigureOut">
              <a:rPr lang="sl-SI" smtClean="0"/>
              <a:t>6.11.2015</a:t>
            </a:fld>
            <a:endParaRPr lang="sl-SI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07ECD3-6FAE-4306-B412-C0F4E206FEA2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3351267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3643" y="685800"/>
            <a:ext cx="4126860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46132" y="685800"/>
            <a:ext cx="6034375" cy="468878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3642" y="2709052"/>
            <a:ext cx="4126861" cy="2665533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0B2909-3A0B-460F-AE07-683173A989D6}" type="datetimeFigureOut">
              <a:rPr lang="sl-SI" smtClean="0"/>
              <a:t>6.11.2015</a:t>
            </a:fld>
            <a:endParaRPr 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07ECD3-6FAE-4306-B412-C0F4E206FEA2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6489286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6345302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82362" y="0"/>
            <a:ext cx="3598146" cy="507153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2709052"/>
            <a:ext cx="6345301" cy="2362481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0B2909-3A0B-460F-AE07-683173A989D6}" type="datetimeFigureOut">
              <a:rPr lang="sl-SI" smtClean="0"/>
              <a:t>6.11.2015</a:t>
            </a:fld>
            <a:endParaRPr 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07ECD3-6FAE-4306-B412-C0F4E206FEA2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5523340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jp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-25397" y="0"/>
            <a:ext cx="12005350" cy="6644081"/>
            <a:chOff x="-25397" y="0"/>
            <a:chExt cx="12005350" cy="6644081"/>
          </a:xfrm>
        </p:grpSpPr>
        <p:sp useBgFill="1">
          <p:nvSpPr>
            <p:cNvPr id="11" name="Rectangle 10"/>
            <p:cNvSpPr/>
            <p:nvPr/>
          </p:nvSpPr>
          <p:spPr>
            <a:xfrm>
              <a:off x="1" y="0"/>
              <a:ext cx="11979952" cy="6644081"/>
            </a:xfrm>
            <a:prstGeom prst="rect">
              <a:avLst/>
            </a:prstGeom>
            <a:ln>
              <a:noFill/>
            </a:ln>
            <a:effectLst>
              <a:outerShdw blurRad="98425" dist="76200" dir="4380000" algn="tl" rotWithShape="0">
                <a:srgbClr val="000000">
                  <a:alpha val="68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-25397" y="0"/>
              <a:ext cx="11773291" cy="6419514"/>
            </a:xfrm>
            <a:custGeom>
              <a:avLst/>
              <a:gdLst/>
              <a:ahLst/>
              <a:cxnLst/>
              <a:rect l="l" t="t" r="r" b="b"/>
              <a:pathLst>
                <a:path w="11773291" h="6419514">
                  <a:moveTo>
                    <a:pt x="11750059" y="0"/>
                  </a:moveTo>
                  <a:lnTo>
                    <a:pt x="11773291" y="6419514"/>
                  </a:lnTo>
                  <a:lnTo>
                    <a:pt x="0" y="6411047"/>
                  </a:lnTo>
                </a:path>
              </a:pathLst>
            </a:custGeom>
            <a:ln w="82550">
              <a:solidFill>
                <a:schemeClr val="tx1">
                  <a:lumMod val="50000"/>
                  <a:lumOff val="50000"/>
                </a:schemeClr>
              </a:solidFill>
              <a:miter lim="800000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sp>
        <p:sp>
          <p:nvSpPr>
            <p:cNvPr id="13" name="Rectangle 12"/>
            <p:cNvSpPr/>
            <p:nvPr/>
          </p:nvSpPr>
          <p:spPr>
            <a:xfrm>
              <a:off x="1" y="5600215"/>
              <a:ext cx="11706512" cy="780581"/>
            </a:xfrm>
            <a:prstGeom prst="rect">
              <a:avLst/>
            </a:prstGeom>
            <a:gradFill flip="none" rotWithShape="1">
              <a:gsLst>
                <a:gs pos="34000">
                  <a:schemeClr val="accent1"/>
                </a:gs>
                <a:gs pos="100000">
                  <a:schemeClr val="accent1">
                    <a:lumMod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063396"/>
            <a:ext cx="10396883" cy="33111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98083" y="5757334"/>
            <a:ext cx="3784600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2D0B2909-3A0B-460F-AE07-683173A989D6}" type="datetimeFigureOut">
              <a:rPr lang="sl-SI" smtClean="0"/>
              <a:t>6.11.2015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1" y="5757334"/>
            <a:ext cx="5499719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287121" y="5757334"/>
            <a:ext cx="907186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9507ECD3-6FAE-4306-B412-C0F4E206FEA2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2125464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solidFill>
            <a:schemeClr val="accent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://www.airnet-erasmus.eu/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CASCADE IMPACTOR</a:t>
            </a:r>
            <a:endParaRPr lang="sl-SI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By: </a:t>
            </a:r>
            <a:r>
              <a:rPr lang="en-US" dirty="0" err="1" smtClean="0"/>
              <a:t>Žiga</a:t>
            </a:r>
            <a:r>
              <a:rPr lang="en-US" dirty="0" smtClean="0"/>
              <a:t> </a:t>
            </a:r>
            <a:r>
              <a:rPr lang="en-US" dirty="0" err="1" smtClean="0"/>
              <a:t>Markovič</a:t>
            </a:r>
            <a:r>
              <a:rPr lang="en-US" dirty="0" smtClean="0"/>
              <a:t> and </a:t>
            </a:r>
            <a:r>
              <a:rPr lang="en-US" dirty="0" err="1" smtClean="0"/>
              <a:t>Tilen</a:t>
            </a:r>
            <a:r>
              <a:rPr lang="en-US" dirty="0" smtClean="0"/>
              <a:t> </a:t>
            </a:r>
            <a:r>
              <a:rPr lang="en-US" dirty="0" err="1" smtClean="0"/>
              <a:t>Mavri</a:t>
            </a:r>
            <a:endParaRPr lang="en-US" dirty="0" smtClean="0"/>
          </a:p>
          <a:p>
            <a:r>
              <a:rPr lang="en-US" dirty="0" smtClean="0"/>
              <a:t>Mentors: </a:t>
            </a:r>
            <a:r>
              <a:rPr lang="en-US" dirty="0" err="1" smtClean="0"/>
              <a:t>Nejc</a:t>
            </a:r>
            <a:r>
              <a:rPr lang="en-US" dirty="0" smtClean="0"/>
              <a:t> </a:t>
            </a:r>
            <a:r>
              <a:rPr lang="en-US" dirty="0" err="1" smtClean="0"/>
              <a:t>Grošelj</a:t>
            </a:r>
            <a:r>
              <a:rPr lang="en-US" dirty="0" smtClean="0"/>
              <a:t>, </a:t>
            </a:r>
            <a:r>
              <a:rPr lang="en-US" dirty="0" err="1" smtClean="0"/>
              <a:t>Jurij</a:t>
            </a:r>
            <a:r>
              <a:rPr lang="en-US" dirty="0" smtClean="0"/>
              <a:t> </a:t>
            </a:r>
            <a:r>
              <a:rPr lang="en-US" dirty="0" err="1" smtClean="0"/>
              <a:t>Drev</a:t>
            </a:r>
            <a:r>
              <a:rPr lang="en-US" dirty="0" smtClean="0"/>
              <a:t>, Tanja </a:t>
            </a:r>
            <a:r>
              <a:rPr lang="en-US" dirty="0" err="1" smtClean="0"/>
              <a:t>Pirih</a:t>
            </a:r>
            <a:endParaRPr lang="en-US" dirty="0" smtClean="0"/>
          </a:p>
          <a:p>
            <a:r>
              <a:rPr lang="nl-NL" dirty="0"/>
              <a:t>Jurij Vege grammar school Idrija</a:t>
            </a:r>
            <a:endParaRPr lang="sl-SI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77412" y="5791200"/>
            <a:ext cx="2085975" cy="704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0692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cascade impactor</a:t>
            </a:r>
            <a:endParaRPr lang="sl-SI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10394707" cy="3311189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Multistage collectors</a:t>
            </a:r>
          </a:p>
          <a:p>
            <a:r>
              <a:rPr lang="en-US" dirty="0" smtClean="0"/>
              <a:t>Works on falling and velocity</a:t>
            </a:r>
            <a:endParaRPr lang="sl-SI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60214" y="1837765"/>
            <a:ext cx="3818835" cy="37375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151770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it works</a:t>
            </a:r>
            <a:endParaRPr lang="sl-SI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10394707" cy="3311189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Assembled in rows</a:t>
            </a:r>
          </a:p>
          <a:p>
            <a:r>
              <a:rPr lang="en-US" dirty="0" smtClean="0"/>
              <a:t>Smaller jets every </a:t>
            </a:r>
            <a:r>
              <a:rPr lang="en-US" dirty="0" err="1" smtClean="0"/>
              <a:t>sta</a:t>
            </a:r>
            <a:endParaRPr lang="en-US" dirty="0" smtClean="0"/>
          </a:p>
          <a:p>
            <a:r>
              <a:rPr lang="en-US" dirty="0" smtClean="0"/>
              <a:t>Collection plate</a:t>
            </a:r>
            <a:endParaRPr lang="sl-SI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16800" y="890720"/>
            <a:ext cx="3073400" cy="42099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297832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project</a:t>
            </a:r>
            <a:endParaRPr lang="sl-SI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10394707" cy="3311189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it´s </a:t>
            </a:r>
            <a:r>
              <a:rPr lang="en-US" dirty="0" err="1" smtClean="0"/>
              <a:t>finnished</a:t>
            </a:r>
            <a:endParaRPr lang="en-US" dirty="0" smtClean="0"/>
          </a:p>
          <a:p>
            <a:r>
              <a:rPr lang="en-US" dirty="0" smtClean="0"/>
              <a:t>Just need testing</a:t>
            </a:r>
          </a:p>
          <a:p>
            <a:endParaRPr lang="sl-SI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1068" y="188464"/>
            <a:ext cx="6085432" cy="50154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844106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2201" y="2286000"/>
            <a:ext cx="10396882" cy="1151965"/>
          </a:xfrm>
        </p:spPr>
        <p:txBody>
          <a:bodyPr/>
          <a:lstStyle/>
          <a:p>
            <a:r>
              <a:rPr lang="en-US" dirty="0" smtClean="0"/>
              <a:t>Thank you for your attention </a:t>
            </a:r>
            <a:endParaRPr lang="sl-SI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4635500"/>
            <a:ext cx="10394707" cy="739085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more information about </a:t>
            </a:r>
            <a:r>
              <a:rPr lang="en-US" dirty="0" err="1"/>
              <a:t>Airnet</a:t>
            </a:r>
            <a:r>
              <a:rPr lang="en-US" dirty="0"/>
              <a:t> project</a:t>
            </a:r>
            <a:r>
              <a:rPr lang="en-US" b="1" i="1" dirty="0"/>
              <a:t>: </a:t>
            </a:r>
            <a:r>
              <a:rPr lang="en-US" b="1" i="1" dirty="0">
                <a:hlinkClick r:id="rId2"/>
              </a:rPr>
              <a:t>http://www.airnet-erasmus.eu/</a:t>
            </a:r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152500725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ain Event">
  <a:themeElements>
    <a:clrScheme name="Main Event">
      <a:dk1>
        <a:sysClr val="windowText" lastClr="000000"/>
      </a:dk1>
      <a:lt1>
        <a:sysClr val="window" lastClr="FFFFFF"/>
      </a:lt1>
      <a:dk2>
        <a:srgbClr val="424242"/>
      </a:dk2>
      <a:lt2>
        <a:srgbClr val="C8C8C8"/>
      </a:lt2>
      <a:accent1>
        <a:srgbClr val="B80E0F"/>
      </a:accent1>
      <a:accent2>
        <a:srgbClr val="A6987D"/>
      </a:accent2>
      <a:accent3>
        <a:srgbClr val="7F9A71"/>
      </a:accent3>
      <a:accent4>
        <a:srgbClr val="64969F"/>
      </a:accent4>
      <a:accent5>
        <a:srgbClr val="9B75B2"/>
      </a:accent5>
      <a:accent6>
        <a:srgbClr val="80737A"/>
      </a:accent6>
      <a:hlink>
        <a:srgbClr val="F21213"/>
      </a:hlink>
      <a:folHlink>
        <a:srgbClr val="B6A394"/>
      </a:folHlink>
    </a:clrScheme>
    <a:fontScheme name="Main Event">
      <a:maj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ain Even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blipFill>
          <a:blip xmlns:r="http://schemas.openxmlformats.org/officeDocument/2006/relationships" r:embed="rId1">
            <a:duotone>
              <a:schemeClr val="phClr">
                <a:shade val="88000"/>
                <a:lumMod val="88000"/>
              </a:schemeClr>
              <a:schemeClr val="phClr"/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25400" dist="127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0"/>
        </a:gradFill>
        <a:blipFill>
          <a:blip xmlns:r="http://schemas.openxmlformats.org/officeDocument/2006/relationships" r:embed="rId2">
            <a:duotone>
              <a:schemeClr val="phClr">
                <a:shade val="48000"/>
                <a:satMod val="110000"/>
                <a:lumMod val="40000"/>
              </a:schemeClr>
              <a:schemeClr val="phClr">
                <a:tint val="90000"/>
                <a:lumMod val="10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in Event" id="{AC372BB4-D83D-411E-B849-B641926BA760}" vid="{F1EFBDE3-1A95-4E3D-81AD-1F53D65BEA0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Main Event</Template>
  <TotalTime>0</TotalTime>
  <Words>61</Words>
  <Application>Microsoft Office PowerPoint</Application>
  <PresentationFormat>Widescreen</PresentationFormat>
  <Paragraphs>16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8" baseType="lpstr">
      <vt:lpstr>Arial</vt:lpstr>
      <vt:lpstr>Impact</vt:lpstr>
      <vt:lpstr>Main Event</vt:lpstr>
      <vt:lpstr>CASCADE IMPACTOR</vt:lpstr>
      <vt:lpstr>What is cascade impactor</vt:lpstr>
      <vt:lpstr>How it works</vt:lpstr>
      <vt:lpstr>project</vt:lpstr>
      <vt:lpstr>Thank you for your attention 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CASCADE IMPACTOR</dc:title>
  <dc:creator>lojze novak</dc:creator>
  <cp:lastModifiedBy>lojze novak</cp:lastModifiedBy>
  <cp:revision>1</cp:revision>
  <dcterms:created xsi:type="dcterms:W3CDTF">2015-11-06T07:07:45Z</dcterms:created>
  <dcterms:modified xsi:type="dcterms:W3CDTF">2015-11-06T07:08:19Z</dcterms:modified>
</cp:coreProperties>
</file>